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327"/>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15DFF7-FE73-4B97-92D4-FA3538BF039F}"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a:lstStyle/>
        <a:p>
          <a:endParaRPr lang="en-US"/>
        </a:p>
      </dgm:t>
    </dgm:pt>
    <dgm:pt modelId="{C052ACEF-0877-4DE7-92ED-4062F0822443}">
      <dgm:prSet/>
      <dgm:spPr/>
      <dgm:t>
        <a:bodyPr/>
        <a:lstStyle/>
        <a:p>
          <a:pPr>
            <a:lnSpc>
              <a:spcPct val="100000"/>
            </a:lnSpc>
          </a:pPr>
          <a:r>
            <a:rPr lang="en-US"/>
            <a:t>Generally , preference shall be towards   any city centre  to start  any restaurant , and there are many considerations that route towards that decision. </a:t>
          </a:r>
        </a:p>
      </dgm:t>
    </dgm:pt>
    <dgm:pt modelId="{593E5598-BC23-4A77-AB72-AC580B337930}" type="parTrans" cxnId="{8A0374C4-968B-494B-87B3-710BB880AA8F}">
      <dgm:prSet/>
      <dgm:spPr/>
      <dgm:t>
        <a:bodyPr/>
        <a:lstStyle/>
        <a:p>
          <a:endParaRPr lang="en-US"/>
        </a:p>
      </dgm:t>
    </dgm:pt>
    <dgm:pt modelId="{23BB2ECC-9C04-42C8-B014-FC802219B1C7}" type="sibTrans" cxnId="{8A0374C4-968B-494B-87B3-710BB880AA8F}">
      <dgm:prSet/>
      <dgm:spPr/>
      <dgm:t>
        <a:bodyPr/>
        <a:lstStyle/>
        <a:p>
          <a:endParaRPr lang="en-US"/>
        </a:p>
      </dgm:t>
    </dgm:pt>
    <dgm:pt modelId="{DF7F7207-EAFE-4D3F-9E0A-A327506329B7}">
      <dgm:prSet/>
      <dgm:spPr/>
      <dgm:t>
        <a:bodyPr/>
        <a:lstStyle/>
        <a:p>
          <a:pPr>
            <a:lnSpc>
              <a:spcPct val="100000"/>
            </a:lnSpc>
          </a:pPr>
          <a:r>
            <a:rPr lang="en-US"/>
            <a:t>This Analysis helps decide stakeholders for their Italian restaurant startup location to consider the IT Hub of the city and we show proof towards folium maps about the cluster of location that can be considered .</a:t>
          </a:r>
        </a:p>
      </dgm:t>
    </dgm:pt>
    <dgm:pt modelId="{1667358C-9F20-4444-A63D-47F401D494E9}" type="parTrans" cxnId="{38D81802-3DAF-4588-885C-9C07200FF1ED}">
      <dgm:prSet/>
      <dgm:spPr/>
      <dgm:t>
        <a:bodyPr/>
        <a:lstStyle/>
        <a:p>
          <a:endParaRPr lang="en-US"/>
        </a:p>
      </dgm:t>
    </dgm:pt>
    <dgm:pt modelId="{C3CBFADF-02D2-4FF3-9A2B-517AE4E0B849}" type="sibTrans" cxnId="{38D81802-3DAF-4588-885C-9C07200FF1ED}">
      <dgm:prSet/>
      <dgm:spPr/>
      <dgm:t>
        <a:bodyPr/>
        <a:lstStyle/>
        <a:p>
          <a:endParaRPr lang="en-US"/>
        </a:p>
      </dgm:t>
    </dgm:pt>
    <dgm:pt modelId="{902A2616-7B9C-4825-B7C3-E2F08BA1667D}" type="pres">
      <dgm:prSet presAssocID="{C315DFF7-FE73-4B97-92D4-FA3538BF039F}" presName="root" presStyleCnt="0">
        <dgm:presLayoutVars>
          <dgm:dir/>
          <dgm:resizeHandles val="exact"/>
        </dgm:presLayoutVars>
      </dgm:prSet>
      <dgm:spPr/>
    </dgm:pt>
    <dgm:pt modelId="{B4BA2ABC-6BD1-4EED-A061-64C5609B8A2D}" type="pres">
      <dgm:prSet presAssocID="{C052ACEF-0877-4DE7-92ED-4062F0822443}" presName="compNode" presStyleCnt="0"/>
      <dgm:spPr/>
    </dgm:pt>
    <dgm:pt modelId="{674C0C4B-BEF5-4B43-90DC-25D7185F8111}" type="pres">
      <dgm:prSet presAssocID="{C052ACEF-0877-4DE7-92ED-4062F0822443}" presName="bgRect" presStyleLbl="bgShp" presStyleIdx="0" presStyleCnt="2"/>
      <dgm:spPr/>
    </dgm:pt>
    <dgm:pt modelId="{96D7B13D-44C9-4FBB-9E37-164BF6409FA2}" type="pres">
      <dgm:prSet presAssocID="{C052ACEF-0877-4DE7-92ED-4062F0822443}"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aiter"/>
        </a:ext>
      </dgm:extLst>
    </dgm:pt>
    <dgm:pt modelId="{8AF9E393-0AAD-4A9A-A807-E719A5906279}" type="pres">
      <dgm:prSet presAssocID="{C052ACEF-0877-4DE7-92ED-4062F0822443}" presName="spaceRect" presStyleCnt="0"/>
      <dgm:spPr/>
    </dgm:pt>
    <dgm:pt modelId="{8681A5C9-F31F-4A18-8029-07C43F155F7F}" type="pres">
      <dgm:prSet presAssocID="{C052ACEF-0877-4DE7-92ED-4062F0822443}" presName="parTx" presStyleLbl="revTx" presStyleIdx="0" presStyleCnt="2">
        <dgm:presLayoutVars>
          <dgm:chMax val="0"/>
          <dgm:chPref val="0"/>
        </dgm:presLayoutVars>
      </dgm:prSet>
      <dgm:spPr/>
    </dgm:pt>
    <dgm:pt modelId="{B7F967E2-B7FC-49B8-9D98-A22C4390A107}" type="pres">
      <dgm:prSet presAssocID="{23BB2ECC-9C04-42C8-B014-FC802219B1C7}" presName="sibTrans" presStyleCnt="0"/>
      <dgm:spPr/>
    </dgm:pt>
    <dgm:pt modelId="{C5877ADD-3DD3-4691-82FE-408F1E428085}" type="pres">
      <dgm:prSet presAssocID="{DF7F7207-EAFE-4D3F-9E0A-A327506329B7}" presName="compNode" presStyleCnt="0"/>
      <dgm:spPr/>
    </dgm:pt>
    <dgm:pt modelId="{B40F6724-4908-498A-B21D-5EA501994895}" type="pres">
      <dgm:prSet presAssocID="{DF7F7207-EAFE-4D3F-9E0A-A327506329B7}" presName="bgRect" presStyleLbl="bgShp" presStyleIdx="1" presStyleCnt="2"/>
      <dgm:spPr/>
    </dgm:pt>
    <dgm:pt modelId="{B48A3CDB-F462-44BF-B3C6-4157F465303B}" type="pres">
      <dgm:prSet presAssocID="{DF7F7207-EAFE-4D3F-9E0A-A327506329B7}"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rker"/>
        </a:ext>
      </dgm:extLst>
    </dgm:pt>
    <dgm:pt modelId="{DFCF29A9-57F1-48BA-AD55-9D9AEC9017A4}" type="pres">
      <dgm:prSet presAssocID="{DF7F7207-EAFE-4D3F-9E0A-A327506329B7}" presName="spaceRect" presStyleCnt="0"/>
      <dgm:spPr/>
    </dgm:pt>
    <dgm:pt modelId="{49092DF0-C4C8-477C-BF40-6C01CA81657E}" type="pres">
      <dgm:prSet presAssocID="{DF7F7207-EAFE-4D3F-9E0A-A327506329B7}" presName="parTx" presStyleLbl="revTx" presStyleIdx="1" presStyleCnt="2">
        <dgm:presLayoutVars>
          <dgm:chMax val="0"/>
          <dgm:chPref val="0"/>
        </dgm:presLayoutVars>
      </dgm:prSet>
      <dgm:spPr/>
    </dgm:pt>
  </dgm:ptLst>
  <dgm:cxnLst>
    <dgm:cxn modelId="{38D81802-3DAF-4588-885C-9C07200FF1ED}" srcId="{C315DFF7-FE73-4B97-92D4-FA3538BF039F}" destId="{DF7F7207-EAFE-4D3F-9E0A-A327506329B7}" srcOrd="1" destOrd="0" parTransId="{1667358C-9F20-4444-A63D-47F401D494E9}" sibTransId="{C3CBFADF-02D2-4FF3-9A2B-517AE4E0B849}"/>
    <dgm:cxn modelId="{22E55E41-4546-D647-995D-4962DB928E02}" type="presOf" srcId="{C052ACEF-0877-4DE7-92ED-4062F0822443}" destId="{8681A5C9-F31F-4A18-8029-07C43F155F7F}" srcOrd="0" destOrd="0" presId="urn:microsoft.com/office/officeart/2018/2/layout/IconVerticalSolidList"/>
    <dgm:cxn modelId="{4AE37191-3D55-9F4C-9952-00A282D386C8}" type="presOf" srcId="{C315DFF7-FE73-4B97-92D4-FA3538BF039F}" destId="{902A2616-7B9C-4825-B7C3-E2F08BA1667D}" srcOrd="0" destOrd="0" presId="urn:microsoft.com/office/officeart/2018/2/layout/IconVerticalSolidList"/>
    <dgm:cxn modelId="{8A0374C4-968B-494B-87B3-710BB880AA8F}" srcId="{C315DFF7-FE73-4B97-92D4-FA3538BF039F}" destId="{C052ACEF-0877-4DE7-92ED-4062F0822443}" srcOrd="0" destOrd="0" parTransId="{593E5598-BC23-4A77-AB72-AC580B337930}" sibTransId="{23BB2ECC-9C04-42C8-B014-FC802219B1C7}"/>
    <dgm:cxn modelId="{4E9202F7-285E-A143-915F-1D8FA5E8E0F4}" type="presOf" srcId="{DF7F7207-EAFE-4D3F-9E0A-A327506329B7}" destId="{49092DF0-C4C8-477C-BF40-6C01CA81657E}" srcOrd="0" destOrd="0" presId="urn:microsoft.com/office/officeart/2018/2/layout/IconVerticalSolidList"/>
    <dgm:cxn modelId="{4B49AA1E-F429-654E-9059-6F0EC81E1E25}" type="presParOf" srcId="{902A2616-7B9C-4825-B7C3-E2F08BA1667D}" destId="{B4BA2ABC-6BD1-4EED-A061-64C5609B8A2D}" srcOrd="0" destOrd="0" presId="urn:microsoft.com/office/officeart/2018/2/layout/IconVerticalSolidList"/>
    <dgm:cxn modelId="{2574DDBE-4853-AB4F-9B27-5B63317BED6F}" type="presParOf" srcId="{B4BA2ABC-6BD1-4EED-A061-64C5609B8A2D}" destId="{674C0C4B-BEF5-4B43-90DC-25D7185F8111}" srcOrd="0" destOrd="0" presId="urn:microsoft.com/office/officeart/2018/2/layout/IconVerticalSolidList"/>
    <dgm:cxn modelId="{26F01CF0-3605-8E46-8A27-BF9CE46695B1}" type="presParOf" srcId="{B4BA2ABC-6BD1-4EED-A061-64C5609B8A2D}" destId="{96D7B13D-44C9-4FBB-9E37-164BF6409FA2}" srcOrd="1" destOrd="0" presId="urn:microsoft.com/office/officeart/2018/2/layout/IconVerticalSolidList"/>
    <dgm:cxn modelId="{F14FA316-F8E3-BD4C-B322-EED867A79F68}" type="presParOf" srcId="{B4BA2ABC-6BD1-4EED-A061-64C5609B8A2D}" destId="{8AF9E393-0AAD-4A9A-A807-E719A5906279}" srcOrd="2" destOrd="0" presId="urn:microsoft.com/office/officeart/2018/2/layout/IconVerticalSolidList"/>
    <dgm:cxn modelId="{56DA3DFA-1BF1-3C4C-9297-AE4127B62870}" type="presParOf" srcId="{B4BA2ABC-6BD1-4EED-A061-64C5609B8A2D}" destId="{8681A5C9-F31F-4A18-8029-07C43F155F7F}" srcOrd="3" destOrd="0" presId="urn:microsoft.com/office/officeart/2018/2/layout/IconVerticalSolidList"/>
    <dgm:cxn modelId="{53A1C60F-EA87-7D4F-B476-D1027CDFB5A3}" type="presParOf" srcId="{902A2616-7B9C-4825-B7C3-E2F08BA1667D}" destId="{B7F967E2-B7FC-49B8-9D98-A22C4390A107}" srcOrd="1" destOrd="0" presId="urn:microsoft.com/office/officeart/2018/2/layout/IconVerticalSolidList"/>
    <dgm:cxn modelId="{7FCC14AF-8D39-CD4C-92F0-ADC5AB4D3010}" type="presParOf" srcId="{902A2616-7B9C-4825-B7C3-E2F08BA1667D}" destId="{C5877ADD-3DD3-4691-82FE-408F1E428085}" srcOrd="2" destOrd="0" presId="urn:microsoft.com/office/officeart/2018/2/layout/IconVerticalSolidList"/>
    <dgm:cxn modelId="{A7C82E46-FA34-CF46-9E8B-AAFF99E6EC69}" type="presParOf" srcId="{C5877ADD-3DD3-4691-82FE-408F1E428085}" destId="{B40F6724-4908-498A-B21D-5EA501994895}" srcOrd="0" destOrd="0" presId="urn:microsoft.com/office/officeart/2018/2/layout/IconVerticalSolidList"/>
    <dgm:cxn modelId="{75408C60-BC83-874C-9338-FEA1FC8685AD}" type="presParOf" srcId="{C5877ADD-3DD3-4691-82FE-408F1E428085}" destId="{B48A3CDB-F462-44BF-B3C6-4157F465303B}" srcOrd="1" destOrd="0" presId="urn:microsoft.com/office/officeart/2018/2/layout/IconVerticalSolidList"/>
    <dgm:cxn modelId="{FF7F3BEC-E3B2-8641-AFA6-F640208E7977}" type="presParOf" srcId="{C5877ADD-3DD3-4691-82FE-408F1E428085}" destId="{DFCF29A9-57F1-48BA-AD55-9D9AEC9017A4}" srcOrd="2" destOrd="0" presId="urn:microsoft.com/office/officeart/2018/2/layout/IconVerticalSolidList"/>
    <dgm:cxn modelId="{F12CB7B3-90DD-FE45-BB68-888C6F6F9AE5}" type="presParOf" srcId="{C5877ADD-3DD3-4691-82FE-408F1E428085}" destId="{49092DF0-C4C8-477C-BF40-6C01CA81657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D6B69BD-616C-48FE-9B20-EF6F64839825}" type="doc">
      <dgm:prSet loTypeId="urn:microsoft.com/office/officeart/2018/2/layout/IconLabelList" loCatId="icon" qsTypeId="urn:microsoft.com/office/officeart/2005/8/quickstyle/simple1" qsCatId="simple" csTypeId="urn:microsoft.com/office/officeart/2018/5/colors/Iconchunking_neutralbg_colorful5" csCatId="colorful" phldr="1"/>
      <dgm:spPr/>
      <dgm:t>
        <a:bodyPr/>
        <a:lstStyle/>
        <a:p>
          <a:endParaRPr lang="en-US"/>
        </a:p>
      </dgm:t>
    </dgm:pt>
    <dgm:pt modelId="{A93A7B3F-B70F-4AF4-8CA2-84B18F98676F}">
      <dgm:prSet/>
      <dgm:spPr/>
      <dgm:t>
        <a:bodyPr/>
        <a:lstStyle/>
        <a:p>
          <a:r>
            <a:rPr lang="en-US"/>
            <a:t>Observed all the Italian restaurants locations in the city .</a:t>
          </a:r>
        </a:p>
      </dgm:t>
    </dgm:pt>
    <dgm:pt modelId="{098E3D63-C8F2-447D-A395-1E1DE67E89E9}" type="parTrans" cxnId="{96D7B268-4F21-4544-AD53-94C2E0512074}">
      <dgm:prSet/>
      <dgm:spPr/>
      <dgm:t>
        <a:bodyPr/>
        <a:lstStyle/>
        <a:p>
          <a:endParaRPr lang="en-US"/>
        </a:p>
      </dgm:t>
    </dgm:pt>
    <dgm:pt modelId="{6894811A-E1F3-4D63-9DB9-7C088124F574}" type="sibTrans" cxnId="{96D7B268-4F21-4544-AD53-94C2E0512074}">
      <dgm:prSet/>
      <dgm:spPr/>
      <dgm:t>
        <a:bodyPr/>
        <a:lstStyle/>
        <a:p>
          <a:endParaRPr lang="en-US"/>
        </a:p>
      </dgm:t>
    </dgm:pt>
    <dgm:pt modelId="{81EF7393-6288-462B-B887-790A07EEC4CC}">
      <dgm:prSet/>
      <dgm:spPr/>
      <dgm:t>
        <a:bodyPr/>
        <a:lstStyle/>
        <a:p>
          <a:r>
            <a:rPr lang="en-US"/>
            <a:t>Accurate maps are drawn using the restaurant location co-ordinates </a:t>
          </a:r>
        </a:p>
      </dgm:t>
    </dgm:pt>
    <dgm:pt modelId="{01CC214C-2870-4E98-9D1B-C750F51DB05C}" type="parTrans" cxnId="{697A744C-A3EA-4A3B-91E3-463162C8680C}">
      <dgm:prSet/>
      <dgm:spPr/>
      <dgm:t>
        <a:bodyPr/>
        <a:lstStyle/>
        <a:p>
          <a:endParaRPr lang="en-US"/>
        </a:p>
      </dgm:t>
    </dgm:pt>
    <dgm:pt modelId="{6CCB4082-1465-4B3D-9089-A371B427A499}" type="sibTrans" cxnId="{697A744C-A3EA-4A3B-91E3-463162C8680C}">
      <dgm:prSet/>
      <dgm:spPr/>
      <dgm:t>
        <a:bodyPr/>
        <a:lstStyle/>
        <a:p>
          <a:endParaRPr lang="en-US"/>
        </a:p>
      </dgm:t>
    </dgm:pt>
    <dgm:pt modelId="{03DEAB02-8948-44DE-9437-3BADD2C7C9A6}">
      <dgm:prSet/>
      <dgm:spPr/>
      <dgm:t>
        <a:bodyPr/>
        <a:lstStyle/>
        <a:p>
          <a:r>
            <a:rPr lang="en-US"/>
            <a:t>Clustering is done for the preferred localities and suggested locality cluster is shown on folium maps.</a:t>
          </a:r>
        </a:p>
      </dgm:t>
    </dgm:pt>
    <dgm:pt modelId="{DB430A4C-E0F9-4A57-8734-AEA492C174A8}" type="parTrans" cxnId="{57A11906-EE63-4EEE-A62A-57A925FC6E6C}">
      <dgm:prSet/>
      <dgm:spPr/>
      <dgm:t>
        <a:bodyPr/>
        <a:lstStyle/>
        <a:p>
          <a:endParaRPr lang="en-US"/>
        </a:p>
      </dgm:t>
    </dgm:pt>
    <dgm:pt modelId="{53E49A5D-7DE7-4934-83EF-826489121533}" type="sibTrans" cxnId="{57A11906-EE63-4EEE-A62A-57A925FC6E6C}">
      <dgm:prSet/>
      <dgm:spPr/>
      <dgm:t>
        <a:bodyPr/>
        <a:lstStyle/>
        <a:p>
          <a:endParaRPr lang="en-US"/>
        </a:p>
      </dgm:t>
    </dgm:pt>
    <dgm:pt modelId="{7A5C4C37-68A4-409C-85A9-95C1902F3026}" type="pres">
      <dgm:prSet presAssocID="{AD6B69BD-616C-48FE-9B20-EF6F64839825}" presName="root" presStyleCnt="0">
        <dgm:presLayoutVars>
          <dgm:dir/>
          <dgm:resizeHandles val="exact"/>
        </dgm:presLayoutVars>
      </dgm:prSet>
      <dgm:spPr/>
    </dgm:pt>
    <dgm:pt modelId="{CF33CC26-6C8F-45D4-A916-4E0FD96C2A0A}" type="pres">
      <dgm:prSet presAssocID="{A93A7B3F-B70F-4AF4-8CA2-84B18F98676F}" presName="compNode" presStyleCnt="0"/>
      <dgm:spPr/>
    </dgm:pt>
    <dgm:pt modelId="{38AD7299-07CF-45CF-8863-4467F358CCC3}" type="pres">
      <dgm:prSet presAssocID="{A93A7B3F-B70F-4AF4-8CA2-84B18F98676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rker"/>
        </a:ext>
      </dgm:extLst>
    </dgm:pt>
    <dgm:pt modelId="{8E2EA555-69D7-4BC5-A5D6-EC2211BF403A}" type="pres">
      <dgm:prSet presAssocID="{A93A7B3F-B70F-4AF4-8CA2-84B18F98676F}" presName="spaceRect" presStyleCnt="0"/>
      <dgm:spPr/>
    </dgm:pt>
    <dgm:pt modelId="{BEE0FDA8-BCEB-4036-B84C-F2287C2C31DD}" type="pres">
      <dgm:prSet presAssocID="{A93A7B3F-B70F-4AF4-8CA2-84B18F98676F}" presName="textRect" presStyleLbl="revTx" presStyleIdx="0" presStyleCnt="3">
        <dgm:presLayoutVars>
          <dgm:chMax val="1"/>
          <dgm:chPref val="1"/>
        </dgm:presLayoutVars>
      </dgm:prSet>
      <dgm:spPr/>
    </dgm:pt>
    <dgm:pt modelId="{1FF08563-CFF5-4A3E-B971-777DAE68DB38}" type="pres">
      <dgm:prSet presAssocID="{6894811A-E1F3-4D63-9DB9-7C088124F574}" presName="sibTrans" presStyleCnt="0"/>
      <dgm:spPr/>
    </dgm:pt>
    <dgm:pt modelId="{C4837A7F-F500-4C23-B42B-366AF8BDCAE2}" type="pres">
      <dgm:prSet presAssocID="{81EF7393-6288-462B-B887-790A07EEC4CC}" presName="compNode" presStyleCnt="0"/>
      <dgm:spPr/>
    </dgm:pt>
    <dgm:pt modelId="{DBD9ADE9-5D85-469E-A2FE-BC2FF31FCE0B}" type="pres">
      <dgm:prSet presAssocID="{81EF7393-6288-462B-B887-790A07EEC4C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p with pin"/>
        </a:ext>
      </dgm:extLst>
    </dgm:pt>
    <dgm:pt modelId="{FAC157DD-147F-4F1B-9237-5499FE7A5805}" type="pres">
      <dgm:prSet presAssocID="{81EF7393-6288-462B-B887-790A07EEC4CC}" presName="spaceRect" presStyleCnt="0"/>
      <dgm:spPr/>
    </dgm:pt>
    <dgm:pt modelId="{85E6DDDD-0A74-456B-A676-256277303CE9}" type="pres">
      <dgm:prSet presAssocID="{81EF7393-6288-462B-B887-790A07EEC4CC}" presName="textRect" presStyleLbl="revTx" presStyleIdx="1" presStyleCnt="3">
        <dgm:presLayoutVars>
          <dgm:chMax val="1"/>
          <dgm:chPref val="1"/>
        </dgm:presLayoutVars>
      </dgm:prSet>
      <dgm:spPr/>
    </dgm:pt>
    <dgm:pt modelId="{5F9B2C3A-5E4F-4227-B262-57BF72274418}" type="pres">
      <dgm:prSet presAssocID="{6CCB4082-1465-4B3D-9089-A371B427A499}" presName="sibTrans" presStyleCnt="0"/>
      <dgm:spPr/>
    </dgm:pt>
    <dgm:pt modelId="{98E191DB-DE16-48CE-9094-8E25CB3AAC03}" type="pres">
      <dgm:prSet presAssocID="{03DEAB02-8948-44DE-9437-3BADD2C7C9A6}" presName="compNode" presStyleCnt="0"/>
      <dgm:spPr/>
    </dgm:pt>
    <dgm:pt modelId="{ADB48306-5058-40A4-82B1-7DA8C5E6299F}" type="pres">
      <dgm:prSet presAssocID="{03DEAB02-8948-44DE-9437-3BADD2C7C9A6}"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ight Pointing Backhand Index"/>
        </a:ext>
      </dgm:extLst>
    </dgm:pt>
    <dgm:pt modelId="{36ACB6B4-DA8C-42F6-AAB6-5DFDBEBF130C}" type="pres">
      <dgm:prSet presAssocID="{03DEAB02-8948-44DE-9437-3BADD2C7C9A6}" presName="spaceRect" presStyleCnt="0"/>
      <dgm:spPr/>
    </dgm:pt>
    <dgm:pt modelId="{B5C0501C-54B5-4EA8-AA14-F7FF7B9A26DA}" type="pres">
      <dgm:prSet presAssocID="{03DEAB02-8948-44DE-9437-3BADD2C7C9A6}" presName="textRect" presStyleLbl="revTx" presStyleIdx="2" presStyleCnt="3">
        <dgm:presLayoutVars>
          <dgm:chMax val="1"/>
          <dgm:chPref val="1"/>
        </dgm:presLayoutVars>
      </dgm:prSet>
      <dgm:spPr/>
    </dgm:pt>
  </dgm:ptLst>
  <dgm:cxnLst>
    <dgm:cxn modelId="{57A11906-EE63-4EEE-A62A-57A925FC6E6C}" srcId="{AD6B69BD-616C-48FE-9B20-EF6F64839825}" destId="{03DEAB02-8948-44DE-9437-3BADD2C7C9A6}" srcOrd="2" destOrd="0" parTransId="{DB430A4C-E0F9-4A57-8734-AEA492C174A8}" sibTransId="{53E49A5D-7DE7-4934-83EF-826489121533}"/>
    <dgm:cxn modelId="{EE2D2C07-2E7E-40E0-91E0-4ED43C330009}" type="presOf" srcId="{A93A7B3F-B70F-4AF4-8CA2-84B18F98676F}" destId="{BEE0FDA8-BCEB-4036-B84C-F2287C2C31DD}" srcOrd="0" destOrd="0" presId="urn:microsoft.com/office/officeart/2018/2/layout/IconLabelList"/>
    <dgm:cxn modelId="{BF431D18-6314-458F-828D-E218751693DB}" type="presOf" srcId="{81EF7393-6288-462B-B887-790A07EEC4CC}" destId="{85E6DDDD-0A74-456B-A676-256277303CE9}" srcOrd="0" destOrd="0" presId="urn:microsoft.com/office/officeart/2018/2/layout/IconLabelList"/>
    <dgm:cxn modelId="{ECD42129-B428-4CF2-9E5F-AF1378B6DBA4}" type="presOf" srcId="{AD6B69BD-616C-48FE-9B20-EF6F64839825}" destId="{7A5C4C37-68A4-409C-85A9-95C1902F3026}" srcOrd="0" destOrd="0" presId="urn:microsoft.com/office/officeart/2018/2/layout/IconLabelList"/>
    <dgm:cxn modelId="{697A744C-A3EA-4A3B-91E3-463162C8680C}" srcId="{AD6B69BD-616C-48FE-9B20-EF6F64839825}" destId="{81EF7393-6288-462B-B887-790A07EEC4CC}" srcOrd="1" destOrd="0" parTransId="{01CC214C-2870-4E98-9D1B-C750F51DB05C}" sibTransId="{6CCB4082-1465-4B3D-9089-A371B427A499}"/>
    <dgm:cxn modelId="{96D7B268-4F21-4544-AD53-94C2E0512074}" srcId="{AD6B69BD-616C-48FE-9B20-EF6F64839825}" destId="{A93A7B3F-B70F-4AF4-8CA2-84B18F98676F}" srcOrd="0" destOrd="0" parTransId="{098E3D63-C8F2-447D-A395-1E1DE67E89E9}" sibTransId="{6894811A-E1F3-4D63-9DB9-7C088124F574}"/>
    <dgm:cxn modelId="{D49FD6F6-716F-4048-97D2-ACF7247A41D7}" type="presOf" srcId="{03DEAB02-8948-44DE-9437-3BADD2C7C9A6}" destId="{B5C0501C-54B5-4EA8-AA14-F7FF7B9A26DA}" srcOrd="0" destOrd="0" presId="urn:microsoft.com/office/officeart/2018/2/layout/IconLabelList"/>
    <dgm:cxn modelId="{C1294B7D-45CA-473D-9D5C-BADF63F4524F}" type="presParOf" srcId="{7A5C4C37-68A4-409C-85A9-95C1902F3026}" destId="{CF33CC26-6C8F-45D4-A916-4E0FD96C2A0A}" srcOrd="0" destOrd="0" presId="urn:microsoft.com/office/officeart/2018/2/layout/IconLabelList"/>
    <dgm:cxn modelId="{8713BCF0-C1EC-46EB-BD8A-C869A2254073}" type="presParOf" srcId="{CF33CC26-6C8F-45D4-A916-4E0FD96C2A0A}" destId="{38AD7299-07CF-45CF-8863-4467F358CCC3}" srcOrd="0" destOrd="0" presId="urn:microsoft.com/office/officeart/2018/2/layout/IconLabelList"/>
    <dgm:cxn modelId="{17CB6B23-0E47-4905-98F8-B90FDD57065B}" type="presParOf" srcId="{CF33CC26-6C8F-45D4-A916-4E0FD96C2A0A}" destId="{8E2EA555-69D7-4BC5-A5D6-EC2211BF403A}" srcOrd="1" destOrd="0" presId="urn:microsoft.com/office/officeart/2018/2/layout/IconLabelList"/>
    <dgm:cxn modelId="{F427FE40-E8D2-4118-8198-5E41E190703C}" type="presParOf" srcId="{CF33CC26-6C8F-45D4-A916-4E0FD96C2A0A}" destId="{BEE0FDA8-BCEB-4036-B84C-F2287C2C31DD}" srcOrd="2" destOrd="0" presId="urn:microsoft.com/office/officeart/2018/2/layout/IconLabelList"/>
    <dgm:cxn modelId="{1F874EA0-3ADE-412E-9F6E-C77AEACBB1AE}" type="presParOf" srcId="{7A5C4C37-68A4-409C-85A9-95C1902F3026}" destId="{1FF08563-CFF5-4A3E-B971-777DAE68DB38}" srcOrd="1" destOrd="0" presId="urn:microsoft.com/office/officeart/2018/2/layout/IconLabelList"/>
    <dgm:cxn modelId="{1B47A761-5523-4A30-9A2D-C582E22E8C17}" type="presParOf" srcId="{7A5C4C37-68A4-409C-85A9-95C1902F3026}" destId="{C4837A7F-F500-4C23-B42B-366AF8BDCAE2}" srcOrd="2" destOrd="0" presId="urn:microsoft.com/office/officeart/2018/2/layout/IconLabelList"/>
    <dgm:cxn modelId="{E0C065AC-92FF-48FD-BC93-ADFDFA1CC2D9}" type="presParOf" srcId="{C4837A7F-F500-4C23-B42B-366AF8BDCAE2}" destId="{DBD9ADE9-5D85-469E-A2FE-BC2FF31FCE0B}" srcOrd="0" destOrd="0" presId="urn:microsoft.com/office/officeart/2018/2/layout/IconLabelList"/>
    <dgm:cxn modelId="{7883E53E-7B62-4DAF-BE4C-C273D6539DD1}" type="presParOf" srcId="{C4837A7F-F500-4C23-B42B-366AF8BDCAE2}" destId="{FAC157DD-147F-4F1B-9237-5499FE7A5805}" srcOrd="1" destOrd="0" presId="urn:microsoft.com/office/officeart/2018/2/layout/IconLabelList"/>
    <dgm:cxn modelId="{6C5CEA02-2419-4F5D-814E-632BFEDB6336}" type="presParOf" srcId="{C4837A7F-F500-4C23-B42B-366AF8BDCAE2}" destId="{85E6DDDD-0A74-456B-A676-256277303CE9}" srcOrd="2" destOrd="0" presId="urn:microsoft.com/office/officeart/2018/2/layout/IconLabelList"/>
    <dgm:cxn modelId="{362903DF-AA0A-4FA9-A72C-BB137746E2E0}" type="presParOf" srcId="{7A5C4C37-68A4-409C-85A9-95C1902F3026}" destId="{5F9B2C3A-5E4F-4227-B262-57BF72274418}" srcOrd="3" destOrd="0" presId="urn:microsoft.com/office/officeart/2018/2/layout/IconLabelList"/>
    <dgm:cxn modelId="{EB09F457-0638-4E97-A676-06F9F4AE40DA}" type="presParOf" srcId="{7A5C4C37-68A4-409C-85A9-95C1902F3026}" destId="{98E191DB-DE16-48CE-9094-8E25CB3AAC03}" srcOrd="4" destOrd="0" presId="urn:microsoft.com/office/officeart/2018/2/layout/IconLabelList"/>
    <dgm:cxn modelId="{33A486BE-9592-4014-AD35-A734A3637000}" type="presParOf" srcId="{98E191DB-DE16-48CE-9094-8E25CB3AAC03}" destId="{ADB48306-5058-40A4-82B1-7DA8C5E6299F}" srcOrd="0" destOrd="0" presId="urn:microsoft.com/office/officeart/2018/2/layout/IconLabelList"/>
    <dgm:cxn modelId="{596B5A39-BD18-4C92-AC52-4DCCEA3597B2}" type="presParOf" srcId="{98E191DB-DE16-48CE-9094-8E25CB3AAC03}" destId="{36ACB6B4-DA8C-42F6-AAB6-5DFDBEBF130C}" srcOrd="1" destOrd="0" presId="urn:microsoft.com/office/officeart/2018/2/layout/IconLabelList"/>
    <dgm:cxn modelId="{09210A66-8C5B-41A9-AE3A-15878CFDE28F}" type="presParOf" srcId="{98E191DB-DE16-48CE-9094-8E25CB3AAC03}" destId="{B5C0501C-54B5-4EA8-AA14-F7FF7B9A26DA}"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C0C4B-BEF5-4B43-90DC-25D7185F8111}">
      <dsp:nvSpPr>
        <dsp:cNvPr id="0" name=""/>
        <dsp:cNvSpPr/>
      </dsp:nvSpPr>
      <dsp:spPr>
        <a:xfrm>
          <a:off x="0" y="707288"/>
          <a:ext cx="10515600" cy="13057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D7B13D-44C9-4FBB-9E37-164BF6409FA2}">
      <dsp:nvSpPr>
        <dsp:cNvPr id="0" name=""/>
        <dsp:cNvSpPr/>
      </dsp:nvSpPr>
      <dsp:spPr>
        <a:xfrm>
          <a:off x="394993" y="1001085"/>
          <a:ext cx="718169" cy="71816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81A5C9-F31F-4A18-8029-07C43F155F7F}">
      <dsp:nvSpPr>
        <dsp:cNvPr id="0" name=""/>
        <dsp:cNvSpPr/>
      </dsp:nvSpPr>
      <dsp:spPr>
        <a:xfrm>
          <a:off x="1508156" y="707288"/>
          <a:ext cx="9007443" cy="13057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93" tIns="138193" rIns="138193" bIns="138193" numCol="1" spcCol="1270" anchor="ctr" anchorCtr="0">
          <a:noAutofit/>
        </a:bodyPr>
        <a:lstStyle/>
        <a:p>
          <a:pPr marL="0" lvl="0" indent="0" algn="l" defTabSz="977900">
            <a:lnSpc>
              <a:spcPct val="100000"/>
            </a:lnSpc>
            <a:spcBef>
              <a:spcPct val="0"/>
            </a:spcBef>
            <a:spcAft>
              <a:spcPct val="35000"/>
            </a:spcAft>
            <a:buNone/>
          </a:pPr>
          <a:r>
            <a:rPr lang="en-US" sz="2200" kern="1200"/>
            <a:t>Generally , preference shall be towards   any city centre  to start  any restaurant , and there are many considerations that route towards that decision. </a:t>
          </a:r>
        </a:p>
      </dsp:txBody>
      <dsp:txXfrm>
        <a:off x="1508156" y="707288"/>
        <a:ext cx="9007443" cy="1305763"/>
      </dsp:txXfrm>
    </dsp:sp>
    <dsp:sp modelId="{B40F6724-4908-498A-B21D-5EA501994895}">
      <dsp:nvSpPr>
        <dsp:cNvPr id="0" name=""/>
        <dsp:cNvSpPr/>
      </dsp:nvSpPr>
      <dsp:spPr>
        <a:xfrm>
          <a:off x="0" y="2339492"/>
          <a:ext cx="10515600" cy="13057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48A3CDB-F462-44BF-B3C6-4157F465303B}">
      <dsp:nvSpPr>
        <dsp:cNvPr id="0" name=""/>
        <dsp:cNvSpPr/>
      </dsp:nvSpPr>
      <dsp:spPr>
        <a:xfrm>
          <a:off x="394993" y="2633289"/>
          <a:ext cx="718169" cy="71816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9092DF0-C4C8-477C-BF40-6C01CA81657E}">
      <dsp:nvSpPr>
        <dsp:cNvPr id="0" name=""/>
        <dsp:cNvSpPr/>
      </dsp:nvSpPr>
      <dsp:spPr>
        <a:xfrm>
          <a:off x="1508156" y="2339492"/>
          <a:ext cx="9007443" cy="13057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93" tIns="138193" rIns="138193" bIns="138193" numCol="1" spcCol="1270" anchor="ctr" anchorCtr="0">
          <a:noAutofit/>
        </a:bodyPr>
        <a:lstStyle/>
        <a:p>
          <a:pPr marL="0" lvl="0" indent="0" algn="l" defTabSz="977900">
            <a:lnSpc>
              <a:spcPct val="100000"/>
            </a:lnSpc>
            <a:spcBef>
              <a:spcPct val="0"/>
            </a:spcBef>
            <a:spcAft>
              <a:spcPct val="35000"/>
            </a:spcAft>
            <a:buNone/>
          </a:pPr>
          <a:r>
            <a:rPr lang="en-US" sz="2200" kern="1200"/>
            <a:t>This Analysis helps decide stakeholders for their Italian restaurant startup location to consider the IT Hub of the city and we show proof towards folium maps about the cluster of location that can be considered .</a:t>
          </a:r>
        </a:p>
      </dsp:txBody>
      <dsp:txXfrm>
        <a:off x="1508156" y="2339492"/>
        <a:ext cx="9007443" cy="13057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AD7299-07CF-45CF-8863-4467F358CCC3}">
      <dsp:nvSpPr>
        <dsp:cNvPr id="0" name=""/>
        <dsp:cNvSpPr/>
      </dsp:nvSpPr>
      <dsp:spPr>
        <a:xfrm>
          <a:off x="1212569" y="987878"/>
          <a:ext cx="1300252" cy="130025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EE0FDA8-BCEB-4036-B84C-F2287C2C31DD}">
      <dsp:nvSpPr>
        <dsp:cNvPr id="0" name=""/>
        <dsp:cNvSpPr/>
      </dsp:nvSpPr>
      <dsp:spPr>
        <a:xfrm>
          <a:off x="417971" y="2644665"/>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a:t>Observed all the Italian restaurants locations in the city .</a:t>
          </a:r>
        </a:p>
      </dsp:txBody>
      <dsp:txXfrm>
        <a:off x="417971" y="2644665"/>
        <a:ext cx="2889450" cy="720000"/>
      </dsp:txXfrm>
    </dsp:sp>
    <dsp:sp modelId="{DBD9ADE9-5D85-469E-A2FE-BC2FF31FCE0B}">
      <dsp:nvSpPr>
        <dsp:cNvPr id="0" name=""/>
        <dsp:cNvSpPr/>
      </dsp:nvSpPr>
      <dsp:spPr>
        <a:xfrm>
          <a:off x="4607673" y="987878"/>
          <a:ext cx="1300252" cy="130025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5E6DDDD-0A74-456B-A676-256277303CE9}">
      <dsp:nvSpPr>
        <dsp:cNvPr id="0" name=""/>
        <dsp:cNvSpPr/>
      </dsp:nvSpPr>
      <dsp:spPr>
        <a:xfrm>
          <a:off x="3813075" y="2644665"/>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a:t>Accurate maps are drawn using the restaurant location co-ordinates </a:t>
          </a:r>
        </a:p>
      </dsp:txBody>
      <dsp:txXfrm>
        <a:off x="3813075" y="2644665"/>
        <a:ext cx="2889450" cy="720000"/>
      </dsp:txXfrm>
    </dsp:sp>
    <dsp:sp modelId="{ADB48306-5058-40A4-82B1-7DA8C5E6299F}">
      <dsp:nvSpPr>
        <dsp:cNvPr id="0" name=""/>
        <dsp:cNvSpPr/>
      </dsp:nvSpPr>
      <dsp:spPr>
        <a:xfrm>
          <a:off x="8002777" y="987878"/>
          <a:ext cx="1300252" cy="130025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5C0501C-54B5-4EA8-AA14-F7FF7B9A26DA}">
      <dsp:nvSpPr>
        <dsp:cNvPr id="0" name=""/>
        <dsp:cNvSpPr/>
      </dsp:nvSpPr>
      <dsp:spPr>
        <a:xfrm>
          <a:off x="7208178" y="2644665"/>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a:t>Clustering is done for the preferred localities and suggested locality cluster is shown on folium maps.</a:t>
          </a:r>
        </a:p>
      </dsp:txBody>
      <dsp:txXfrm>
        <a:off x="7208178" y="2644665"/>
        <a:ext cx="288945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2.svg>
</file>

<file path=ppt/media/image3.png>
</file>

<file path=ppt/media/image4.sv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9472F-5424-E24A-8E8E-51115B1B090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66B3E54-020C-AD4A-BDC5-E205597277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E6CB4F1-9AE4-6846-8A48-EF2706199657}"/>
              </a:ext>
            </a:extLst>
          </p:cNvPr>
          <p:cNvSpPr>
            <a:spLocks noGrp="1"/>
          </p:cNvSpPr>
          <p:nvPr>
            <p:ph type="dt" sz="half" idx="10"/>
          </p:nvPr>
        </p:nvSpPr>
        <p:spPr/>
        <p:txBody>
          <a:bodyPr/>
          <a:lstStyle/>
          <a:p>
            <a:fld id="{F09AD1D7-110E-ED4E-A5E3-94DF9AD78FA4}" type="datetimeFigureOut">
              <a:rPr lang="en-US" smtClean="0"/>
              <a:t>4/29/20</a:t>
            </a:fld>
            <a:endParaRPr lang="en-US"/>
          </a:p>
        </p:txBody>
      </p:sp>
      <p:sp>
        <p:nvSpPr>
          <p:cNvPr id="5" name="Footer Placeholder 4">
            <a:extLst>
              <a:ext uri="{FF2B5EF4-FFF2-40B4-BE49-F238E27FC236}">
                <a16:creationId xmlns:a16="http://schemas.microsoft.com/office/drawing/2014/main" id="{46D18F8A-3433-4A4E-A760-F82E112405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1D54E1-0890-5D42-A9E6-B8D33E9BC8AC}"/>
              </a:ext>
            </a:extLst>
          </p:cNvPr>
          <p:cNvSpPr>
            <a:spLocks noGrp="1"/>
          </p:cNvSpPr>
          <p:nvPr>
            <p:ph type="sldNum" sz="quarter" idx="12"/>
          </p:nvPr>
        </p:nvSpPr>
        <p:spPr/>
        <p:txBody>
          <a:bodyPr/>
          <a:lstStyle/>
          <a:p>
            <a:fld id="{D33F39EF-ACA9-A14D-9946-07211C6CA29F}" type="slidenum">
              <a:rPr lang="en-US" smtClean="0"/>
              <a:t>‹#›</a:t>
            </a:fld>
            <a:endParaRPr lang="en-US"/>
          </a:p>
        </p:txBody>
      </p:sp>
    </p:spTree>
    <p:extLst>
      <p:ext uri="{BB962C8B-B14F-4D97-AF65-F5344CB8AC3E}">
        <p14:creationId xmlns:p14="http://schemas.microsoft.com/office/powerpoint/2010/main" val="1887939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C597D-96D9-A54C-9A50-93E62A8C21A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F7C6450-8968-524D-A694-B39E6BD0566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5F59119-1BD9-FF46-BEE8-C684EC2DD5A0}"/>
              </a:ext>
            </a:extLst>
          </p:cNvPr>
          <p:cNvSpPr>
            <a:spLocks noGrp="1"/>
          </p:cNvSpPr>
          <p:nvPr>
            <p:ph type="dt" sz="half" idx="10"/>
          </p:nvPr>
        </p:nvSpPr>
        <p:spPr/>
        <p:txBody>
          <a:bodyPr/>
          <a:lstStyle/>
          <a:p>
            <a:fld id="{F09AD1D7-110E-ED4E-A5E3-94DF9AD78FA4}" type="datetimeFigureOut">
              <a:rPr lang="en-US" smtClean="0"/>
              <a:t>4/29/20</a:t>
            </a:fld>
            <a:endParaRPr lang="en-US"/>
          </a:p>
        </p:txBody>
      </p:sp>
      <p:sp>
        <p:nvSpPr>
          <p:cNvPr id="5" name="Footer Placeholder 4">
            <a:extLst>
              <a:ext uri="{FF2B5EF4-FFF2-40B4-BE49-F238E27FC236}">
                <a16:creationId xmlns:a16="http://schemas.microsoft.com/office/drawing/2014/main" id="{BD60C938-7428-7749-99CC-F295FA938F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A6D66C-60A3-504E-98CD-EDCF0D7E9741}"/>
              </a:ext>
            </a:extLst>
          </p:cNvPr>
          <p:cNvSpPr>
            <a:spLocks noGrp="1"/>
          </p:cNvSpPr>
          <p:nvPr>
            <p:ph type="sldNum" sz="quarter" idx="12"/>
          </p:nvPr>
        </p:nvSpPr>
        <p:spPr/>
        <p:txBody>
          <a:bodyPr/>
          <a:lstStyle/>
          <a:p>
            <a:fld id="{D33F39EF-ACA9-A14D-9946-07211C6CA29F}" type="slidenum">
              <a:rPr lang="en-US" smtClean="0"/>
              <a:t>‹#›</a:t>
            </a:fld>
            <a:endParaRPr lang="en-US"/>
          </a:p>
        </p:txBody>
      </p:sp>
    </p:spTree>
    <p:extLst>
      <p:ext uri="{BB962C8B-B14F-4D97-AF65-F5344CB8AC3E}">
        <p14:creationId xmlns:p14="http://schemas.microsoft.com/office/powerpoint/2010/main" val="1409833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6B9F8F-D04E-404E-BC7A-2BF809BF18D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607A2A4-BCC7-084B-B88C-65AD2E95CFE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B020655-FEC8-CC4C-90AE-460FA83DA37E}"/>
              </a:ext>
            </a:extLst>
          </p:cNvPr>
          <p:cNvSpPr>
            <a:spLocks noGrp="1"/>
          </p:cNvSpPr>
          <p:nvPr>
            <p:ph type="dt" sz="half" idx="10"/>
          </p:nvPr>
        </p:nvSpPr>
        <p:spPr/>
        <p:txBody>
          <a:bodyPr/>
          <a:lstStyle/>
          <a:p>
            <a:fld id="{F09AD1D7-110E-ED4E-A5E3-94DF9AD78FA4}" type="datetimeFigureOut">
              <a:rPr lang="en-US" smtClean="0"/>
              <a:t>4/29/20</a:t>
            </a:fld>
            <a:endParaRPr lang="en-US"/>
          </a:p>
        </p:txBody>
      </p:sp>
      <p:sp>
        <p:nvSpPr>
          <p:cNvPr id="5" name="Footer Placeholder 4">
            <a:extLst>
              <a:ext uri="{FF2B5EF4-FFF2-40B4-BE49-F238E27FC236}">
                <a16:creationId xmlns:a16="http://schemas.microsoft.com/office/drawing/2014/main" id="{B533BA28-9AEE-6046-8890-E6917622BB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07C009-F940-A04F-B601-5EE3765A2318}"/>
              </a:ext>
            </a:extLst>
          </p:cNvPr>
          <p:cNvSpPr>
            <a:spLocks noGrp="1"/>
          </p:cNvSpPr>
          <p:nvPr>
            <p:ph type="sldNum" sz="quarter" idx="12"/>
          </p:nvPr>
        </p:nvSpPr>
        <p:spPr/>
        <p:txBody>
          <a:bodyPr/>
          <a:lstStyle/>
          <a:p>
            <a:fld id="{D33F39EF-ACA9-A14D-9946-07211C6CA29F}" type="slidenum">
              <a:rPr lang="en-US" smtClean="0"/>
              <a:t>‹#›</a:t>
            </a:fld>
            <a:endParaRPr lang="en-US"/>
          </a:p>
        </p:txBody>
      </p:sp>
    </p:spTree>
    <p:extLst>
      <p:ext uri="{BB962C8B-B14F-4D97-AF65-F5344CB8AC3E}">
        <p14:creationId xmlns:p14="http://schemas.microsoft.com/office/powerpoint/2010/main" val="656114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682B6-89F0-904D-B22B-26A0EC4AA43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FDABC80-D38F-0346-831C-0EF045CA196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21360B6-53B9-3744-AB7F-CBEFB7A3DE83}"/>
              </a:ext>
            </a:extLst>
          </p:cNvPr>
          <p:cNvSpPr>
            <a:spLocks noGrp="1"/>
          </p:cNvSpPr>
          <p:nvPr>
            <p:ph type="dt" sz="half" idx="10"/>
          </p:nvPr>
        </p:nvSpPr>
        <p:spPr/>
        <p:txBody>
          <a:bodyPr/>
          <a:lstStyle/>
          <a:p>
            <a:fld id="{F09AD1D7-110E-ED4E-A5E3-94DF9AD78FA4}" type="datetimeFigureOut">
              <a:rPr lang="en-US" smtClean="0"/>
              <a:t>4/29/20</a:t>
            </a:fld>
            <a:endParaRPr lang="en-US"/>
          </a:p>
        </p:txBody>
      </p:sp>
      <p:sp>
        <p:nvSpPr>
          <p:cNvPr id="5" name="Footer Placeholder 4">
            <a:extLst>
              <a:ext uri="{FF2B5EF4-FFF2-40B4-BE49-F238E27FC236}">
                <a16:creationId xmlns:a16="http://schemas.microsoft.com/office/drawing/2014/main" id="{2A31F73F-E7E6-C746-852E-D04BF69A2F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327982-D92F-EE42-BE5D-4CE73D4F792D}"/>
              </a:ext>
            </a:extLst>
          </p:cNvPr>
          <p:cNvSpPr>
            <a:spLocks noGrp="1"/>
          </p:cNvSpPr>
          <p:nvPr>
            <p:ph type="sldNum" sz="quarter" idx="12"/>
          </p:nvPr>
        </p:nvSpPr>
        <p:spPr/>
        <p:txBody>
          <a:bodyPr/>
          <a:lstStyle/>
          <a:p>
            <a:fld id="{D33F39EF-ACA9-A14D-9946-07211C6CA29F}" type="slidenum">
              <a:rPr lang="en-US" smtClean="0"/>
              <a:t>‹#›</a:t>
            </a:fld>
            <a:endParaRPr lang="en-US"/>
          </a:p>
        </p:txBody>
      </p:sp>
    </p:spTree>
    <p:extLst>
      <p:ext uri="{BB962C8B-B14F-4D97-AF65-F5344CB8AC3E}">
        <p14:creationId xmlns:p14="http://schemas.microsoft.com/office/powerpoint/2010/main" val="2439081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F2C09-08B5-2C49-96FF-9FAC513714B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BF579B5-47B3-654B-9354-C1E86653BD4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52F86FE-932C-0447-B890-9B0C0F4896E2}"/>
              </a:ext>
            </a:extLst>
          </p:cNvPr>
          <p:cNvSpPr>
            <a:spLocks noGrp="1"/>
          </p:cNvSpPr>
          <p:nvPr>
            <p:ph type="dt" sz="half" idx="10"/>
          </p:nvPr>
        </p:nvSpPr>
        <p:spPr/>
        <p:txBody>
          <a:bodyPr/>
          <a:lstStyle/>
          <a:p>
            <a:fld id="{F09AD1D7-110E-ED4E-A5E3-94DF9AD78FA4}" type="datetimeFigureOut">
              <a:rPr lang="en-US" smtClean="0"/>
              <a:t>4/29/20</a:t>
            </a:fld>
            <a:endParaRPr lang="en-US"/>
          </a:p>
        </p:txBody>
      </p:sp>
      <p:sp>
        <p:nvSpPr>
          <p:cNvPr id="5" name="Footer Placeholder 4">
            <a:extLst>
              <a:ext uri="{FF2B5EF4-FFF2-40B4-BE49-F238E27FC236}">
                <a16:creationId xmlns:a16="http://schemas.microsoft.com/office/drawing/2014/main" id="{D28F4174-48E8-FF49-A397-9EA714A37D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E20579-E745-484B-BB19-C993A58F96EC}"/>
              </a:ext>
            </a:extLst>
          </p:cNvPr>
          <p:cNvSpPr>
            <a:spLocks noGrp="1"/>
          </p:cNvSpPr>
          <p:nvPr>
            <p:ph type="sldNum" sz="quarter" idx="12"/>
          </p:nvPr>
        </p:nvSpPr>
        <p:spPr/>
        <p:txBody>
          <a:bodyPr/>
          <a:lstStyle/>
          <a:p>
            <a:fld id="{D33F39EF-ACA9-A14D-9946-07211C6CA29F}" type="slidenum">
              <a:rPr lang="en-US" smtClean="0"/>
              <a:t>‹#›</a:t>
            </a:fld>
            <a:endParaRPr lang="en-US"/>
          </a:p>
        </p:txBody>
      </p:sp>
    </p:spTree>
    <p:extLst>
      <p:ext uri="{BB962C8B-B14F-4D97-AF65-F5344CB8AC3E}">
        <p14:creationId xmlns:p14="http://schemas.microsoft.com/office/powerpoint/2010/main" val="1134881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455F2-809E-4343-B8F0-E4DA69E3EE9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0204C0F-61A3-B24C-A1E1-75D2E6755CA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7517F7D-CFC3-AB41-B20F-1AB9EEB3AD0C}"/>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206499D-BAAB-B341-A049-6B4CCF43F929}"/>
              </a:ext>
            </a:extLst>
          </p:cNvPr>
          <p:cNvSpPr>
            <a:spLocks noGrp="1"/>
          </p:cNvSpPr>
          <p:nvPr>
            <p:ph type="dt" sz="half" idx="10"/>
          </p:nvPr>
        </p:nvSpPr>
        <p:spPr/>
        <p:txBody>
          <a:bodyPr/>
          <a:lstStyle/>
          <a:p>
            <a:fld id="{F09AD1D7-110E-ED4E-A5E3-94DF9AD78FA4}" type="datetimeFigureOut">
              <a:rPr lang="en-US" smtClean="0"/>
              <a:t>4/29/20</a:t>
            </a:fld>
            <a:endParaRPr lang="en-US"/>
          </a:p>
        </p:txBody>
      </p:sp>
      <p:sp>
        <p:nvSpPr>
          <p:cNvPr id="6" name="Footer Placeholder 5">
            <a:extLst>
              <a:ext uri="{FF2B5EF4-FFF2-40B4-BE49-F238E27FC236}">
                <a16:creationId xmlns:a16="http://schemas.microsoft.com/office/drawing/2014/main" id="{4E9C49C7-EA80-2048-A156-E44BE36A0C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40A3B3-AFD7-D248-924E-C11AF50D8D2D}"/>
              </a:ext>
            </a:extLst>
          </p:cNvPr>
          <p:cNvSpPr>
            <a:spLocks noGrp="1"/>
          </p:cNvSpPr>
          <p:nvPr>
            <p:ph type="sldNum" sz="quarter" idx="12"/>
          </p:nvPr>
        </p:nvSpPr>
        <p:spPr/>
        <p:txBody>
          <a:bodyPr/>
          <a:lstStyle/>
          <a:p>
            <a:fld id="{D33F39EF-ACA9-A14D-9946-07211C6CA29F}" type="slidenum">
              <a:rPr lang="en-US" smtClean="0"/>
              <a:t>‹#›</a:t>
            </a:fld>
            <a:endParaRPr lang="en-US"/>
          </a:p>
        </p:txBody>
      </p:sp>
    </p:spTree>
    <p:extLst>
      <p:ext uri="{BB962C8B-B14F-4D97-AF65-F5344CB8AC3E}">
        <p14:creationId xmlns:p14="http://schemas.microsoft.com/office/powerpoint/2010/main" val="34020626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D2178-6C97-2A4F-8957-8887E0E1949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24FAA90-0665-A04D-91F3-261DB88AD1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8A1CF36-0816-4F41-8CE7-1F78BDCF567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B78A76C3-69FA-3C47-9656-FE82E0E562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316DBDD-8446-4142-8B46-1427B3C3643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BC2A73C0-4623-2845-9A92-3FF7704D5645}"/>
              </a:ext>
            </a:extLst>
          </p:cNvPr>
          <p:cNvSpPr>
            <a:spLocks noGrp="1"/>
          </p:cNvSpPr>
          <p:nvPr>
            <p:ph type="dt" sz="half" idx="10"/>
          </p:nvPr>
        </p:nvSpPr>
        <p:spPr/>
        <p:txBody>
          <a:bodyPr/>
          <a:lstStyle/>
          <a:p>
            <a:fld id="{F09AD1D7-110E-ED4E-A5E3-94DF9AD78FA4}" type="datetimeFigureOut">
              <a:rPr lang="en-US" smtClean="0"/>
              <a:t>4/29/20</a:t>
            </a:fld>
            <a:endParaRPr lang="en-US"/>
          </a:p>
        </p:txBody>
      </p:sp>
      <p:sp>
        <p:nvSpPr>
          <p:cNvPr id="8" name="Footer Placeholder 7">
            <a:extLst>
              <a:ext uri="{FF2B5EF4-FFF2-40B4-BE49-F238E27FC236}">
                <a16:creationId xmlns:a16="http://schemas.microsoft.com/office/drawing/2014/main" id="{E8FA3732-9AB9-3D4B-9573-4226205F901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C475940-B46E-DF4D-9D05-B6EEE205247C}"/>
              </a:ext>
            </a:extLst>
          </p:cNvPr>
          <p:cNvSpPr>
            <a:spLocks noGrp="1"/>
          </p:cNvSpPr>
          <p:nvPr>
            <p:ph type="sldNum" sz="quarter" idx="12"/>
          </p:nvPr>
        </p:nvSpPr>
        <p:spPr/>
        <p:txBody>
          <a:bodyPr/>
          <a:lstStyle/>
          <a:p>
            <a:fld id="{D33F39EF-ACA9-A14D-9946-07211C6CA29F}" type="slidenum">
              <a:rPr lang="en-US" smtClean="0"/>
              <a:t>‹#›</a:t>
            </a:fld>
            <a:endParaRPr lang="en-US"/>
          </a:p>
        </p:txBody>
      </p:sp>
    </p:spTree>
    <p:extLst>
      <p:ext uri="{BB962C8B-B14F-4D97-AF65-F5344CB8AC3E}">
        <p14:creationId xmlns:p14="http://schemas.microsoft.com/office/powerpoint/2010/main" val="226074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05890-FFA2-2F4D-99AC-D16FC763508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9CAAED78-AF7B-D242-80E3-8F6D4817FE7F}"/>
              </a:ext>
            </a:extLst>
          </p:cNvPr>
          <p:cNvSpPr>
            <a:spLocks noGrp="1"/>
          </p:cNvSpPr>
          <p:nvPr>
            <p:ph type="dt" sz="half" idx="10"/>
          </p:nvPr>
        </p:nvSpPr>
        <p:spPr/>
        <p:txBody>
          <a:bodyPr/>
          <a:lstStyle/>
          <a:p>
            <a:fld id="{F09AD1D7-110E-ED4E-A5E3-94DF9AD78FA4}" type="datetimeFigureOut">
              <a:rPr lang="en-US" smtClean="0"/>
              <a:t>4/29/20</a:t>
            </a:fld>
            <a:endParaRPr lang="en-US"/>
          </a:p>
        </p:txBody>
      </p:sp>
      <p:sp>
        <p:nvSpPr>
          <p:cNvPr id="4" name="Footer Placeholder 3">
            <a:extLst>
              <a:ext uri="{FF2B5EF4-FFF2-40B4-BE49-F238E27FC236}">
                <a16:creationId xmlns:a16="http://schemas.microsoft.com/office/drawing/2014/main" id="{6157AE5F-F9D3-4449-9865-0B9C107AF53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A63912-ACB9-EC44-90C4-37F4C73911C9}"/>
              </a:ext>
            </a:extLst>
          </p:cNvPr>
          <p:cNvSpPr>
            <a:spLocks noGrp="1"/>
          </p:cNvSpPr>
          <p:nvPr>
            <p:ph type="sldNum" sz="quarter" idx="12"/>
          </p:nvPr>
        </p:nvSpPr>
        <p:spPr/>
        <p:txBody>
          <a:bodyPr/>
          <a:lstStyle/>
          <a:p>
            <a:fld id="{D33F39EF-ACA9-A14D-9946-07211C6CA29F}" type="slidenum">
              <a:rPr lang="en-US" smtClean="0"/>
              <a:t>‹#›</a:t>
            </a:fld>
            <a:endParaRPr lang="en-US"/>
          </a:p>
        </p:txBody>
      </p:sp>
    </p:spTree>
    <p:extLst>
      <p:ext uri="{BB962C8B-B14F-4D97-AF65-F5344CB8AC3E}">
        <p14:creationId xmlns:p14="http://schemas.microsoft.com/office/powerpoint/2010/main" val="3750290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038AE27-2669-9745-AA59-E577EF118E46}"/>
              </a:ext>
            </a:extLst>
          </p:cNvPr>
          <p:cNvSpPr>
            <a:spLocks noGrp="1"/>
          </p:cNvSpPr>
          <p:nvPr>
            <p:ph type="dt" sz="half" idx="10"/>
          </p:nvPr>
        </p:nvSpPr>
        <p:spPr/>
        <p:txBody>
          <a:bodyPr/>
          <a:lstStyle/>
          <a:p>
            <a:fld id="{F09AD1D7-110E-ED4E-A5E3-94DF9AD78FA4}" type="datetimeFigureOut">
              <a:rPr lang="en-US" smtClean="0"/>
              <a:t>4/29/20</a:t>
            </a:fld>
            <a:endParaRPr lang="en-US"/>
          </a:p>
        </p:txBody>
      </p:sp>
      <p:sp>
        <p:nvSpPr>
          <p:cNvPr id="3" name="Footer Placeholder 2">
            <a:extLst>
              <a:ext uri="{FF2B5EF4-FFF2-40B4-BE49-F238E27FC236}">
                <a16:creationId xmlns:a16="http://schemas.microsoft.com/office/drawing/2014/main" id="{41C4436A-1C26-5247-97DC-18CC57C0E7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FCC33D-E126-8A4E-9346-B5A36EBFD680}"/>
              </a:ext>
            </a:extLst>
          </p:cNvPr>
          <p:cNvSpPr>
            <a:spLocks noGrp="1"/>
          </p:cNvSpPr>
          <p:nvPr>
            <p:ph type="sldNum" sz="quarter" idx="12"/>
          </p:nvPr>
        </p:nvSpPr>
        <p:spPr/>
        <p:txBody>
          <a:bodyPr/>
          <a:lstStyle/>
          <a:p>
            <a:fld id="{D33F39EF-ACA9-A14D-9946-07211C6CA29F}" type="slidenum">
              <a:rPr lang="en-US" smtClean="0"/>
              <a:t>‹#›</a:t>
            </a:fld>
            <a:endParaRPr lang="en-US"/>
          </a:p>
        </p:txBody>
      </p:sp>
    </p:spTree>
    <p:extLst>
      <p:ext uri="{BB962C8B-B14F-4D97-AF65-F5344CB8AC3E}">
        <p14:creationId xmlns:p14="http://schemas.microsoft.com/office/powerpoint/2010/main" val="35903910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7BFAE-BC1D-0049-A330-44A02909C56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8BE2623-2EA3-344D-9E81-5F7738822E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FE14DC0-51EB-0947-BEA3-5521D6F838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4CE84E3-A34F-CD40-843B-EEFECDCE2835}"/>
              </a:ext>
            </a:extLst>
          </p:cNvPr>
          <p:cNvSpPr>
            <a:spLocks noGrp="1"/>
          </p:cNvSpPr>
          <p:nvPr>
            <p:ph type="dt" sz="half" idx="10"/>
          </p:nvPr>
        </p:nvSpPr>
        <p:spPr/>
        <p:txBody>
          <a:bodyPr/>
          <a:lstStyle/>
          <a:p>
            <a:fld id="{F09AD1D7-110E-ED4E-A5E3-94DF9AD78FA4}" type="datetimeFigureOut">
              <a:rPr lang="en-US" smtClean="0"/>
              <a:t>4/29/20</a:t>
            </a:fld>
            <a:endParaRPr lang="en-US"/>
          </a:p>
        </p:txBody>
      </p:sp>
      <p:sp>
        <p:nvSpPr>
          <p:cNvPr id="6" name="Footer Placeholder 5">
            <a:extLst>
              <a:ext uri="{FF2B5EF4-FFF2-40B4-BE49-F238E27FC236}">
                <a16:creationId xmlns:a16="http://schemas.microsoft.com/office/drawing/2014/main" id="{5D582FF9-D8F4-9242-BAD2-6D3EEBA94F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0213BF-0520-3040-BD89-F1AF2B900F4B}"/>
              </a:ext>
            </a:extLst>
          </p:cNvPr>
          <p:cNvSpPr>
            <a:spLocks noGrp="1"/>
          </p:cNvSpPr>
          <p:nvPr>
            <p:ph type="sldNum" sz="quarter" idx="12"/>
          </p:nvPr>
        </p:nvSpPr>
        <p:spPr/>
        <p:txBody>
          <a:bodyPr/>
          <a:lstStyle/>
          <a:p>
            <a:fld id="{D33F39EF-ACA9-A14D-9946-07211C6CA29F}" type="slidenum">
              <a:rPr lang="en-US" smtClean="0"/>
              <a:t>‹#›</a:t>
            </a:fld>
            <a:endParaRPr lang="en-US"/>
          </a:p>
        </p:txBody>
      </p:sp>
    </p:spTree>
    <p:extLst>
      <p:ext uri="{BB962C8B-B14F-4D97-AF65-F5344CB8AC3E}">
        <p14:creationId xmlns:p14="http://schemas.microsoft.com/office/powerpoint/2010/main" val="2143771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B6902-7876-3D47-B39E-26077AD9D47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86710AC-79FB-6848-A08B-83B0036ABD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E69F61D-A602-3A4A-98DF-996A9AA4FF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1115A12-439D-3C4E-A0BD-4B2AC47851F7}"/>
              </a:ext>
            </a:extLst>
          </p:cNvPr>
          <p:cNvSpPr>
            <a:spLocks noGrp="1"/>
          </p:cNvSpPr>
          <p:nvPr>
            <p:ph type="dt" sz="half" idx="10"/>
          </p:nvPr>
        </p:nvSpPr>
        <p:spPr/>
        <p:txBody>
          <a:bodyPr/>
          <a:lstStyle/>
          <a:p>
            <a:fld id="{F09AD1D7-110E-ED4E-A5E3-94DF9AD78FA4}" type="datetimeFigureOut">
              <a:rPr lang="en-US" smtClean="0"/>
              <a:t>4/29/20</a:t>
            </a:fld>
            <a:endParaRPr lang="en-US"/>
          </a:p>
        </p:txBody>
      </p:sp>
      <p:sp>
        <p:nvSpPr>
          <p:cNvPr id="6" name="Footer Placeholder 5">
            <a:extLst>
              <a:ext uri="{FF2B5EF4-FFF2-40B4-BE49-F238E27FC236}">
                <a16:creationId xmlns:a16="http://schemas.microsoft.com/office/drawing/2014/main" id="{44218B03-293E-6240-A58F-071C6845AC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8300BF-7265-7745-AB99-D5CCFDF92EF0}"/>
              </a:ext>
            </a:extLst>
          </p:cNvPr>
          <p:cNvSpPr>
            <a:spLocks noGrp="1"/>
          </p:cNvSpPr>
          <p:nvPr>
            <p:ph type="sldNum" sz="quarter" idx="12"/>
          </p:nvPr>
        </p:nvSpPr>
        <p:spPr/>
        <p:txBody>
          <a:bodyPr/>
          <a:lstStyle/>
          <a:p>
            <a:fld id="{D33F39EF-ACA9-A14D-9946-07211C6CA29F}" type="slidenum">
              <a:rPr lang="en-US" smtClean="0"/>
              <a:t>‹#›</a:t>
            </a:fld>
            <a:endParaRPr lang="en-US"/>
          </a:p>
        </p:txBody>
      </p:sp>
    </p:spTree>
    <p:extLst>
      <p:ext uri="{BB962C8B-B14F-4D97-AF65-F5344CB8AC3E}">
        <p14:creationId xmlns:p14="http://schemas.microsoft.com/office/powerpoint/2010/main" val="24848039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1B67FF-B9C6-8E49-9174-3C5C77175A2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948E77E-4F5B-E04F-BB71-22239C631F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2B4EEC4-BD5C-7440-8B3B-564CCFD184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9AD1D7-110E-ED4E-A5E3-94DF9AD78FA4}" type="datetimeFigureOut">
              <a:rPr lang="en-US" smtClean="0"/>
              <a:t>4/29/20</a:t>
            </a:fld>
            <a:endParaRPr lang="en-US"/>
          </a:p>
        </p:txBody>
      </p:sp>
      <p:sp>
        <p:nvSpPr>
          <p:cNvPr id="5" name="Footer Placeholder 4">
            <a:extLst>
              <a:ext uri="{FF2B5EF4-FFF2-40B4-BE49-F238E27FC236}">
                <a16:creationId xmlns:a16="http://schemas.microsoft.com/office/drawing/2014/main" id="{0EF55294-4C6F-0749-9A2F-80EF0DB463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891D01-A2EA-3C45-B019-157E6CD726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3F39EF-ACA9-A14D-9946-07211C6CA29F}" type="slidenum">
              <a:rPr lang="en-US" smtClean="0"/>
              <a:t>‹#›</a:t>
            </a:fld>
            <a:endParaRPr lang="en-US"/>
          </a:p>
        </p:txBody>
      </p:sp>
    </p:spTree>
    <p:extLst>
      <p:ext uri="{BB962C8B-B14F-4D97-AF65-F5344CB8AC3E}">
        <p14:creationId xmlns:p14="http://schemas.microsoft.com/office/powerpoint/2010/main" val="11830085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CFBDA-D8EB-2B4F-A8DC-17C0C6084559}"/>
              </a:ext>
            </a:extLst>
          </p:cNvPr>
          <p:cNvSpPr>
            <a:spLocks noGrp="1"/>
          </p:cNvSpPr>
          <p:nvPr>
            <p:ph type="ctrTitle"/>
          </p:nvPr>
        </p:nvSpPr>
        <p:spPr>
          <a:xfrm>
            <a:off x="695739" y="1113183"/>
            <a:ext cx="9972261" cy="2396780"/>
          </a:xfrm>
        </p:spPr>
        <p:txBody>
          <a:bodyPr>
            <a:normAutofit fontScale="90000"/>
          </a:bodyPr>
          <a:lstStyle/>
          <a:p>
            <a:r>
              <a:rPr lang="en-US" b="1" dirty="0">
                <a:solidFill>
                  <a:schemeClr val="accent1"/>
                </a:solidFill>
              </a:rPr>
              <a:t>Predicting Apt Location for Italian Restaurant  startup at Hyderabad , India</a:t>
            </a:r>
          </a:p>
        </p:txBody>
      </p:sp>
      <p:sp>
        <p:nvSpPr>
          <p:cNvPr id="3" name="Subtitle 2">
            <a:extLst>
              <a:ext uri="{FF2B5EF4-FFF2-40B4-BE49-F238E27FC236}">
                <a16:creationId xmlns:a16="http://schemas.microsoft.com/office/drawing/2014/main" id="{643C9C09-291D-4E47-963B-7AA306E1031D}"/>
              </a:ext>
            </a:extLst>
          </p:cNvPr>
          <p:cNvSpPr>
            <a:spLocks noGrp="1"/>
          </p:cNvSpPr>
          <p:nvPr>
            <p:ph type="subTitle" idx="1"/>
          </p:nvPr>
        </p:nvSpPr>
        <p:spPr>
          <a:xfrm>
            <a:off x="8080514" y="5735637"/>
            <a:ext cx="3660912" cy="394770"/>
          </a:xfrm>
        </p:spPr>
        <p:txBody>
          <a:bodyPr>
            <a:normAutofit lnSpcReduction="10000"/>
          </a:bodyPr>
          <a:lstStyle/>
          <a:p>
            <a:r>
              <a:rPr lang="en-US" dirty="0" err="1"/>
              <a:t>Suneetha</a:t>
            </a:r>
            <a:r>
              <a:rPr lang="en-US" dirty="0"/>
              <a:t> </a:t>
            </a:r>
            <a:r>
              <a:rPr lang="en-US" dirty="0" err="1"/>
              <a:t>Vanjivakam</a:t>
            </a:r>
            <a:r>
              <a:rPr lang="en-US" dirty="0"/>
              <a:t> </a:t>
            </a:r>
          </a:p>
        </p:txBody>
      </p:sp>
    </p:spTree>
    <p:extLst>
      <p:ext uri="{BB962C8B-B14F-4D97-AF65-F5344CB8AC3E}">
        <p14:creationId xmlns:p14="http://schemas.microsoft.com/office/powerpoint/2010/main" val="3496886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98E12-B2E2-6B44-AB6C-FF2995599220}"/>
              </a:ext>
            </a:extLst>
          </p:cNvPr>
          <p:cNvSpPr>
            <a:spLocks noGrp="1"/>
          </p:cNvSpPr>
          <p:nvPr>
            <p:ph type="title"/>
          </p:nvPr>
        </p:nvSpPr>
        <p:spPr>
          <a:xfrm>
            <a:off x="838200" y="365125"/>
            <a:ext cx="10515600" cy="1325563"/>
          </a:xfrm>
        </p:spPr>
        <p:txBody>
          <a:bodyPr>
            <a:normAutofit/>
          </a:bodyPr>
          <a:lstStyle/>
          <a:p>
            <a:pPr algn="ctr"/>
            <a:r>
              <a:rPr lang="en-US" b="1"/>
              <a:t>Predicting Location for Italian Restaurant startup can be valuable for stakeholders</a:t>
            </a:r>
          </a:p>
        </p:txBody>
      </p:sp>
      <p:graphicFrame>
        <p:nvGraphicFramePr>
          <p:cNvPr id="5" name="Content Placeholder 2">
            <a:extLst>
              <a:ext uri="{FF2B5EF4-FFF2-40B4-BE49-F238E27FC236}">
                <a16:creationId xmlns:a16="http://schemas.microsoft.com/office/drawing/2014/main" id="{6EFFE210-5B44-41AC-8BC0-CA55F4453B69}"/>
              </a:ext>
            </a:extLst>
          </p:cNvPr>
          <p:cNvGraphicFramePr>
            <a:graphicFrameLocks noGrp="1"/>
          </p:cNvGraphicFramePr>
          <p:nvPr>
            <p:ph idx="1"/>
            <p:extLst>
              <p:ext uri="{D42A27DB-BD31-4B8C-83A1-F6EECF244321}">
                <p14:modId xmlns:p14="http://schemas.microsoft.com/office/powerpoint/2010/main" val="4138247529"/>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01586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B2087-24BC-CD47-875F-77E343A40517}"/>
              </a:ext>
            </a:extLst>
          </p:cNvPr>
          <p:cNvSpPr>
            <a:spLocks noGrp="1"/>
          </p:cNvSpPr>
          <p:nvPr>
            <p:ph type="title"/>
          </p:nvPr>
        </p:nvSpPr>
        <p:spPr>
          <a:xfrm>
            <a:off x="589560" y="856180"/>
            <a:ext cx="4560584" cy="1128068"/>
          </a:xfrm>
        </p:spPr>
        <p:txBody>
          <a:bodyPr anchor="ctr">
            <a:normAutofit/>
          </a:bodyPr>
          <a:lstStyle/>
          <a:p>
            <a:r>
              <a:rPr lang="en-US" sz="3700" b="1"/>
              <a:t>Data Acquisition and Cleaning</a:t>
            </a:r>
          </a:p>
        </p:txBody>
      </p:sp>
      <p:grpSp>
        <p:nvGrpSpPr>
          <p:cNvPr id="25" name="Group 24">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26" name="Rectangle 25">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Rectangle 28">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3FFD0BE-B8FC-5748-AE13-3E2237ADE4F8}"/>
              </a:ext>
            </a:extLst>
          </p:cNvPr>
          <p:cNvSpPr>
            <a:spLocks noGrp="1"/>
          </p:cNvSpPr>
          <p:nvPr>
            <p:ph idx="1"/>
          </p:nvPr>
        </p:nvSpPr>
        <p:spPr>
          <a:xfrm>
            <a:off x="590719" y="2330505"/>
            <a:ext cx="4559425" cy="3979585"/>
          </a:xfrm>
        </p:spPr>
        <p:txBody>
          <a:bodyPr anchor="ctr">
            <a:normAutofit/>
          </a:bodyPr>
          <a:lstStyle/>
          <a:p>
            <a:pPr marL="0" indent="0">
              <a:buNone/>
            </a:pPr>
            <a:r>
              <a:rPr lang="en-IN" sz="1600"/>
              <a:t>Based on definition of our problem, factors that will influence our decission are:</a:t>
            </a:r>
          </a:p>
          <a:p>
            <a:r>
              <a:rPr lang="en-IN" sz="1600"/>
              <a:t>Number of Italian restaurants in the neighborhood </a:t>
            </a:r>
          </a:p>
          <a:p>
            <a:r>
              <a:rPr lang="en-IN" sz="1600"/>
              <a:t>Distance of neighborhood from city center or IT hub of the City (distance from City center or City IT hub can be preferred for preferred location) </a:t>
            </a:r>
          </a:p>
          <a:p>
            <a:pPr marL="0" indent="0">
              <a:buNone/>
            </a:pPr>
            <a:endParaRPr lang="en-IN" sz="1600"/>
          </a:p>
          <a:p>
            <a:pPr marL="0" indent="0">
              <a:buNone/>
            </a:pPr>
            <a:r>
              <a:rPr lang="en-IN" sz="1600"/>
              <a:t>Centres of candidate areas are generated algorithmically using K-means Clustering and plotted using Folium and Heatmaps.</a:t>
            </a:r>
          </a:p>
          <a:p>
            <a:pPr marL="0" indent="0">
              <a:buNone/>
            </a:pPr>
            <a:r>
              <a:rPr lang="en-IN" sz="1600"/>
              <a:t>Hyderabad City latitudes and longitudes  are obtained using </a:t>
            </a:r>
            <a:r>
              <a:rPr lang="en-IN" sz="1600" b="1"/>
              <a:t>Foursquare API</a:t>
            </a:r>
            <a:endParaRPr lang="en-IN" sz="1600"/>
          </a:p>
        </p:txBody>
      </p:sp>
      <p:sp>
        <p:nvSpPr>
          <p:cNvPr id="31" name="Rectangle 30">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4">
            <a:extLst>
              <a:ext uri="{FF2B5EF4-FFF2-40B4-BE49-F238E27FC236}">
                <a16:creationId xmlns:a16="http://schemas.microsoft.com/office/drawing/2014/main" id="{124DA89F-793F-4242-9CE3-70946C98A729}"/>
              </a:ext>
            </a:extLst>
          </p:cNvPr>
          <p:cNvPicPr>
            <a:picLocks noChangeAspect="1"/>
          </p:cNvPicPr>
          <p:nvPr/>
        </p:nvPicPr>
        <p:blipFill rotWithShape="1">
          <a:blip r:embed="rId2"/>
          <a:srcRect l="15565" r="16091" b="-2"/>
          <a:stretch/>
        </p:blipFill>
        <p:spPr>
          <a:xfrm>
            <a:off x="5977788" y="799352"/>
            <a:ext cx="5425410" cy="5259296"/>
          </a:xfrm>
          <a:prstGeom prst="rect">
            <a:avLst/>
          </a:prstGeom>
        </p:spPr>
      </p:pic>
    </p:spTree>
    <p:extLst>
      <p:ext uri="{BB962C8B-B14F-4D97-AF65-F5344CB8AC3E}">
        <p14:creationId xmlns:p14="http://schemas.microsoft.com/office/powerpoint/2010/main" val="3555838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45B1D5C-0827-4AF0-8186-11FC5A8B8B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87544E-2741-2849-B440-9B545C4774BA}"/>
              </a:ext>
            </a:extLst>
          </p:cNvPr>
          <p:cNvSpPr>
            <a:spLocks noGrp="1"/>
          </p:cNvSpPr>
          <p:nvPr>
            <p:ph type="title"/>
          </p:nvPr>
        </p:nvSpPr>
        <p:spPr>
          <a:xfrm>
            <a:off x="9267909" y="2023110"/>
            <a:ext cx="2469624" cy="2846070"/>
          </a:xfrm>
        </p:spPr>
        <p:txBody>
          <a:bodyPr vert="horz" lIns="91440" tIns="45720" rIns="91440" bIns="45720" rtlCol="0" anchor="ctr">
            <a:normAutofit/>
          </a:bodyPr>
          <a:lstStyle/>
          <a:p>
            <a:r>
              <a:rPr lang="en-US" sz="3400" b="1"/>
              <a:t>Restaurants Data Frame Details fetched from Zomato API</a:t>
            </a:r>
          </a:p>
        </p:txBody>
      </p:sp>
      <p:sp>
        <p:nvSpPr>
          <p:cNvPr id="12" name="Rectangle 11">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ell phone&#10;&#10;Description automatically generated">
            <a:extLst>
              <a:ext uri="{FF2B5EF4-FFF2-40B4-BE49-F238E27FC236}">
                <a16:creationId xmlns:a16="http://schemas.microsoft.com/office/drawing/2014/main" id="{BF5D94DF-0E64-954E-A57E-997C8D43AECC}"/>
              </a:ext>
            </a:extLst>
          </p:cNvPr>
          <p:cNvPicPr>
            <a:picLocks noGrp="1" noChangeAspect="1"/>
          </p:cNvPicPr>
          <p:nvPr>
            <p:ph idx="1"/>
          </p:nvPr>
        </p:nvPicPr>
        <p:blipFill rotWithShape="1">
          <a:blip r:embed="rId2"/>
          <a:srcRect l="4150" r="5709" b="1"/>
          <a:stretch/>
        </p:blipFill>
        <p:spPr>
          <a:xfrm>
            <a:off x="545238" y="858525"/>
            <a:ext cx="7608304" cy="5211906"/>
          </a:xfrm>
          <a:prstGeom prst="rect">
            <a:avLst/>
          </a:prstGeom>
        </p:spPr>
      </p:pic>
      <p:sp>
        <p:nvSpPr>
          <p:cNvPr id="16" name="Rectangle 15">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5106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45D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A7A2D9-C2B5-EF4C-BEEE-857AF38CF9D0}"/>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lang="en-US" sz="3600">
                <a:solidFill>
                  <a:srgbClr val="FFFFFF"/>
                </a:solidFill>
              </a:rPr>
              <a:t>Folium Maps showing the Italian restaurants distribution  on map with Hyderabad center</a:t>
            </a:r>
          </a:p>
        </p:txBody>
      </p:sp>
      <p:sp>
        <p:nvSpPr>
          <p:cNvPr id="12"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 up of a map&#10;&#10;Description automatically generated">
            <a:extLst>
              <a:ext uri="{FF2B5EF4-FFF2-40B4-BE49-F238E27FC236}">
                <a16:creationId xmlns:a16="http://schemas.microsoft.com/office/drawing/2014/main" id="{0C08FF3F-34BD-D74A-AB4D-A011561072AB}"/>
              </a:ext>
            </a:extLst>
          </p:cNvPr>
          <p:cNvPicPr>
            <a:picLocks noGrp="1" noChangeAspect="1"/>
          </p:cNvPicPr>
          <p:nvPr>
            <p:ph idx="1"/>
          </p:nvPr>
        </p:nvPicPr>
        <p:blipFill rotWithShape="1">
          <a:blip r:embed="rId2"/>
          <a:srcRect l="11360"/>
          <a:stretch/>
        </p:blipFill>
        <p:spPr>
          <a:xfrm>
            <a:off x="976251" y="942538"/>
            <a:ext cx="7163222" cy="4808332"/>
          </a:xfrm>
          <a:prstGeom prst="rect">
            <a:avLst/>
          </a:prstGeom>
          <a:effectLst/>
        </p:spPr>
      </p:pic>
    </p:spTree>
    <p:extLst>
      <p:ext uri="{BB962C8B-B14F-4D97-AF65-F5344CB8AC3E}">
        <p14:creationId xmlns:p14="http://schemas.microsoft.com/office/powerpoint/2010/main" val="2493175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AFFF75-F096-AC40-9C7D-7AF41717DBAA}"/>
              </a:ext>
            </a:extLst>
          </p:cNvPr>
          <p:cNvSpPr>
            <a:spLocks noGrp="1"/>
          </p:cNvSpPr>
          <p:nvPr>
            <p:ph type="title"/>
          </p:nvPr>
        </p:nvSpPr>
        <p:spPr>
          <a:xfrm>
            <a:off x="589560" y="856180"/>
            <a:ext cx="4560584" cy="1128068"/>
          </a:xfrm>
        </p:spPr>
        <p:txBody>
          <a:bodyPr vert="horz" lIns="91440" tIns="45720" rIns="91440" bIns="45720" rtlCol="0" anchor="ctr">
            <a:normAutofit/>
          </a:bodyPr>
          <a:lstStyle/>
          <a:p>
            <a:r>
              <a:rPr lang="en-US" sz="1600" b="1"/>
              <a:t>Folium Maps showing the Italian restaurants distribution  divided into three regions with 10km , 20km , 30km radius from Hyderabad center</a:t>
            </a:r>
          </a:p>
        </p:txBody>
      </p:sp>
      <p:grpSp>
        <p:nvGrpSpPr>
          <p:cNvPr id="13" name="Group 1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4" name="Rectangle 1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659A968-2714-2749-8F68-AC71F9B675D0}"/>
              </a:ext>
            </a:extLst>
          </p:cNvPr>
          <p:cNvSpPr txBox="1"/>
          <p:nvPr/>
        </p:nvSpPr>
        <p:spPr>
          <a:xfrm>
            <a:off x="590719" y="2330505"/>
            <a:ext cx="4559425" cy="3979585"/>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sz="2000"/>
              <a:t> We can see that the core cluster of restaurants are located  nearer to city center.</a:t>
            </a:r>
          </a:p>
          <a:p>
            <a:pPr indent="-228600">
              <a:lnSpc>
                <a:spcPct val="90000"/>
              </a:lnSpc>
              <a:spcAft>
                <a:spcPts val="600"/>
              </a:spcAft>
              <a:buFont typeface="Arial" panose="020B0604020202020204" pitchFamily="34" charset="0"/>
              <a:buChar char="•"/>
            </a:pPr>
            <a:endParaRPr lang="en-US" sz="2000"/>
          </a:p>
          <a:p>
            <a:pPr marL="285750" indent="-228600">
              <a:lnSpc>
                <a:spcPct val="90000"/>
              </a:lnSpc>
              <a:spcAft>
                <a:spcPts val="600"/>
              </a:spcAft>
              <a:buFont typeface="Arial" panose="020B0604020202020204" pitchFamily="34" charset="0"/>
              <a:buChar char="•"/>
            </a:pPr>
            <a:r>
              <a:rPr lang="en-US" sz="2000"/>
              <a:t>We can consider second region , which can be far from city center , but nearer to IT Hub of the Hyderabad city </a:t>
            </a:r>
          </a:p>
        </p:txBody>
      </p:sp>
      <p:sp>
        <p:nvSpPr>
          <p:cNvPr id="19" name="Rectangle 1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 up of a map&#10;&#10;Description automatically generated">
            <a:extLst>
              <a:ext uri="{FF2B5EF4-FFF2-40B4-BE49-F238E27FC236}">
                <a16:creationId xmlns:a16="http://schemas.microsoft.com/office/drawing/2014/main" id="{4F87041C-2E99-3F4C-B5A9-937B2BF3B138}"/>
              </a:ext>
            </a:extLst>
          </p:cNvPr>
          <p:cNvPicPr>
            <a:picLocks noGrp="1" noChangeAspect="1"/>
          </p:cNvPicPr>
          <p:nvPr>
            <p:ph idx="1"/>
          </p:nvPr>
        </p:nvPicPr>
        <p:blipFill rotWithShape="1">
          <a:blip r:embed="rId2"/>
          <a:srcRect l="15253" r="24141"/>
          <a:stretch/>
        </p:blipFill>
        <p:spPr>
          <a:xfrm>
            <a:off x="5977788" y="799352"/>
            <a:ext cx="5425410" cy="5259296"/>
          </a:xfrm>
          <a:prstGeom prst="rect">
            <a:avLst/>
          </a:prstGeom>
        </p:spPr>
      </p:pic>
    </p:spTree>
    <p:extLst>
      <p:ext uri="{BB962C8B-B14F-4D97-AF65-F5344CB8AC3E}">
        <p14:creationId xmlns:p14="http://schemas.microsoft.com/office/powerpoint/2010/main" val="8072283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8D4B9-1DEC-0641-A9B9-CB1646BAC046}"/>
              </a:ext>
            </a:extLst>
          </p:cNvPr>
          <p:cNvSpPr>
            <a:spLocks noGrp="1"/>
          </p:cNvSpPr>
          <p:nvPr>
            <p:ph type="title"/>
          </p:nvPr>
        </p:nvSpPr>
        <p:spPr>
          <a:xfrm>
            <a:off x="838200" y="365125"/>
            <a:ext cx="10888362" cy="1325563"/>
          </a:xfrm>
        </p:spPr>
        <p:txBody>
          <a:bodyPr>
            <a:normAutofit/>
          </a:bodyPr>
          <a:lstStyle/>
          <a:p>
            <a:r>
              <a:rPr lang="en-US" sz="3600" b="1" dirty="0"/>
              <a:t>Folium maps showing the Clusters around Hyderabad IT Hub region using K-means clustering algorithm</a:t>
            </a:r>
          </a:p>
        </p:txBody>
      </p:sp>
      <p:pic>
        <p:nvPicPr>
          <p:cNvPr id="5" name="Content Placeholder 4" descr="A close up of a map&#10;&#10;Description automatically generated">
            <a:extLst>
              <a:ext uri="{FF2B5EF4-FFF2-40B4-BE49-F238E27FC236}">
                <a16:creationId xmlns:a16="http://schemas.microsoft.com/office/drawing/2014/main" id="{48AFDC26-F6BC-CF47-8279-EE654F7EBEE8}"/>
              </a:ext>
            </a:extLst>
          </p:cNvPr>
          <p:cNvPicPr>
            <a:picLocks noGrp="1" noChangeAspect="1"/>
          </p:cNvPicPr>
          <p:nvPr>
            <p:ph idx="1"/>
          </p:nvPr>
        </p:nvPicPr>
        <p:blipFill>
          <a:blip r:embed="rId2"/>
          <a:stretch>
            <a:fillRect/>
          </a:stretch>
        </p:blipFill>
        <p:spPr>
          <a:xfrm>
            <a:off x="989197" y="1788554"/>
            <a:ext cx="6919127" cy="4351338"/>
          </a:xfrm>
        </p:spPr>
      </p:pic>
      <p:sp>
        <p:nvSpPr>
          <p:cNvPr id="6" name="TextBox 5">
            <a:extLst>
              <a:ext uri="{FF2B5EF4-FFF2-40B4-BE49-F238E27FC236}">
                <a16:creationId xmlns:a16="http://schemas.microsoft.com/office/drawing/2014/main" id="{354B3859-5ED2-2749-A262-65E866310220}"/>
              </a:ext>
            </a:extLst>
          </p:cNvPr>
          <p:cNvSpPr txBox="1"/>
          <p:nvPr/>
        </p:nvSpPr>
        <p:spPr>
          <a:xfrm>
            <a:off x="8316097" y="1915297"/>
            <a:ext cx="3410465" cy="1754326"/>
          </a:xfrm>
          <a:prstGeom prst="rect">
            <a:avLst/>
          </a:prstGeom>
          <a:noFill/>
        </p:spPr>
        <p:txBody>
          <a:bodyPr wrap="square" rtlCol="0">
            <a:spAutoFit/>
          </a:bodyPr>
          <a:lstStyle/>
          <a:p>
            <a:r>
              <a:rPr lang="en-US" dirty="0"/>
              <a:t> The map shows that there is one cluster of location around Hyderabad  IT Hub , which has only 2 Italian restaurants  that can be referred to interested stakeholders .</a:t>
            </a:r>
          </a:p>
        </p:txBody>
      </p:sp>
    </p:spTree>
    <p:extLst>
      <p:ext uri="{BB962C8B-B14F-4D97-AF65-F5344CB8AC3E}">
        <p14:creationId xmlns:p14="http://schemas.microsoft.com/office/powerpoint/2010/main" val="1001002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D99D9-873D-E049-BEA8-8A521137C451}"/>
              </a:ext>
            </a:extLst>
          </p:cNvPr>
          <p:cNvSpPr>
            <a:spLocks noGrp="1"/>
          </p:cNvSpPr>
          <p:nvPr>
            <p:ph type="title"/>
          </p:nvPr>
        </p:nvSpPr>
        <p:spPr>
          <a:xfrm>
            <a:off x="838200" y="365125"/>
            <a:ext cx="10515600" cy="1325563"/>
          </a:xfrm>
        </p:spPr>
        <p:txBody>
          <a:bodyPr>
            <a:normAutofit/>
          </a:bodyPr>
          <a:lstStyle/>
          <a:p>
            <a:pPr algn="ctr"/>
            <a:r>
              <a:rPr lang="en-US" dirty="0"/>
              <a:t>Conclusions</a:t>
            </a:r>
            <a:endParaRPr lang="en-US"/>
          </a:p>
        </p:txBody>
      </p:sp>
      <p:graphicFrame>
        <p:nvGraphicFramePr>
          <p:cNvPr id="5" name="Content Placeholder 2">
            <a:extLst>
              <a:ext uri="{FF2B5EF4-FFF2-40B4-BE49-F238E27FC236}">
                <a16:creationId xmlns:a16="http://schemas.microsoft.com/office/drawing/2014/main" id="{C3FBF475-95C4-45CD-A80F-757B94AE3B5E}"/>
              </a:ext>
            </a:extLst>
          </p:cNvPr>
          <p:cNvGraphicFramePr>
            <a:graphicFrameLocks noGrp="1"/>
          </p:cNvGraphicFramePr>
          <p:nvPr>
            <p:ph idx="1"/>
            <p:extLst>
              <p:ext uri="{D42A27DB-BD31-4B8C-83A1-F6EECF244321}">
                <p14:modId xmlns:p14="http://schemas.microsoft.com/office/powerpoint/2010/main" val="1294157027"/>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850744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328</Words>
  <Application>Microsoft Macintosh PowerPoint</Application>
  <PresentationFormat>Widescreen</PresentationFormat>
  <Paragraphs>24</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Predicting Apt Location for Italian Restaurant  startup at Hyderabad , India</vt:lpstr>
      <vt:lpstr>Predicting Location for Italian Restaurant startup can be valuable for stakeholders</vt:lpstr>
      <vt:lpstr>Data Acquisition and Cleaning</vt:lpstr>
      <vt:lpstr>Restaurants Data Frame Details fetched from Zomato API</vt:lpstr>
      <vt:lpstr>Folium Maps showing the Italian restaurants distribution  on map with Hyderabad center</vt:lpstr>
      <vt:lpstr>Folium Maps showing the Italian restaurants distribution  divided into three regions with 10km , 20km , 30km radius from Hyderabad center</vt:lpstr>
      <vt:lpstr>Folium maps showing the Clusters around Hyderabad IT Hub region using K-means clustering algorithm</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Apt Location for Italian Restaurant  startup at Hyderabad , India</dc:title>
  <dc:creator>Suneetha Vanjivakam</dc:creator>
  <cp:lastModifiedBy>Suneetha Vanjivakam</cp:lastModifiedBy>
  <cp:revision>5</cp:revision>
  <dcterms:created xsi:type="dcterms:W3CDTF">2020-04-29T04:44:00Z</dcterms:created>
  <dcterms:modified xsi:type="dcterms:W3CDTF">2020-04-29T05:13:11Z</dcterms:modified>
</cp:coreProperties>
</file>